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2023/7/18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igure 2a histone raw data.tiff"/>
          <p:cNvPicPr>
            <a:picLocks noChangeAspect="1"/>
          </p:cNvPicPr>
          <p:nvPr/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4607697" y="1484784"/>
            <a:ext cx="3420687" cy="2556164"/>
          </a:xfrm>
          <a:prstGeom prst="rect">
            <a:avLst/>
          </a:prstGeom>
        </p:spPr>
      </p:pic>
      <p:pic>
        <p:nvPicPr>
          <p:cNvPr id="5" name="图片 4" descr="Figure 2a isw1-flag raw data.tiff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359225" y="1484784"/>
            <a:ext cx="3420687" cy="255616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735489" y="1628800"/>
            <a:ext cx="100811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911953" y="2132856"/>
            <a:ext cx="1008112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652192C-9AEB-4139-B828-D0583FCB3CAF}"/>
              </a:ext>
            </a:extLst>
          </p:cNvPr>
          <p:cNvSpPr txBox="1"/>
          <p:nvPr/>
        </p:nvSpPr>
        <p:spPr>
          <a:xfrm>
            <a:off x="195725" y="6221254"/>
            <a:ext cx="5856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Samples were run </a:t>
            </a:r>
            <a:r>
              <a:rPr lang="en-GB" sz="1200" dirty="0" smtClean="0"/>
              <a:t>and </a:t>
            </a:r>
            <a:r>
              <a:rPr lang="en-GB" sz="1200" dirty="0"/>
              <a:t>membrane were cut prior to incubation with the indicated antibody.</a:t>
            </a:r>
          </a:p>
          <a:p>
            <a:r>
              <a:rPr lang="en-GB" sz="1200" dirty="0" smtClean="0"/>
              <a:t>Red </a:t>
            </a:r>
            <a:r>
              <a:rPr lang="en-GB" sz="1200" dirty="0"/>
              <a:t>square indicates the image used in the figure and arrow points to the band of interest.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965292" y="111241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40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347417" y="111241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No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53375" y="111241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10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759333" y="111241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20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683568" y="980728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683568" y="703729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3145664" y="1028847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40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527789" y="1028847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No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733747" y="1028847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10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939705" y="1028847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20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2863940" y="897157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2843808" y="620688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045412" y="3621135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40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427537" y="3621135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No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633495" y="3621135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10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839453" y="3621135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20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8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1763688" y="4077072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1763688" y="4088105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4067944" y="2492896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51" name="右大括号 50"/>
          <p:cNvSpPr/>
          <p:nvPr/>
        </p:nvSpPr>
        <p:spPr>
          <a:xfrm>
            <a:off x="3779912" y="1484784"/>
            <a:ext cx="288032" cy="2520280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429788" y="126245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40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4811913" y="126245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No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017871" y="126245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10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223829" y="126245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20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6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5148064" y="1130762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5148064" y="853763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7374004" y="1178881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40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756129" y="1178881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No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962087" y="1178881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10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7168045" y="1178881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20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2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7092280" y="1047191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7072148" y="770722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221876" y="3981176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40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604001" y="3981176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No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809959" y="3981176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10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015917" y="3981176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20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8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5940152" y="4437113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5940152" y="4448146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8316416" y="2463279"/>
            <a:ext cx="79208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Histone</a:t>
            </a:r>
            <a:r>
              <a:rPr lang="en-US" sz="1200" dirty="0" smtClean="0"/>
              <a:t> 3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71" name="右大括号 70"/>
          <p:cNvSpPr/>
          <p:nvPr/>
        </p:nvSpPr>
        <p:spPr>
          <a:xfrm>
            <a:off x="8028384" y="1484784"/>
            <a:ext cx="288032" cy="2520280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2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3779912" y="1844824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7956376" y="2348880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107504" y="116632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4a </a:t>
            </a:r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Different concentrations of FLC</a:t>
            </a:r>
            <a:endParaRPr lang="en-GB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igure 2b histone raw data.tiff"/>
          <p:cNvPicPr>
            <a:picLocks noChangeAspect="1"/>
          </p:cNvPicPr>
          <p:nvPr/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4932040" y="1916832"/>
            <a:ext cx="3420687" cy="2556164"/>
          </a:xfrm>
          <a:prstGeom prst="rect">
            <a:avLst/>
          </a:prstGeom>
        </p:spPr>
      </p:pic>
      <p:pic>
        <p:nvPicPr>
          <p:cNvPr id="3" name="图片 2" descr="Figure 2b isw1-flag raw data.tiff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1079305" y="1916832"/>
            <a:ext cx="3420687" cy="2556164"/>
          </a:xfrm>
          <a:prstGeom prst="rect">
            <a:avLst/>
          </a:prstGeom>
        </p:spPr>
      </p:pic>
      <p:cxnSp>
        <p:nvCxnSpPr>
          <p:cNvPr id="4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3046024" y="3140968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7092280" y="3284984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652192C-9AEB-4139-B828-D0583FCB3CAF}"/>
              </a:ext>
            </a:extLst>
          </p:cNvPr>
          <p:cNvSpPr txBox="1"/>
          <p:nvPr/>
        </p:nvSpPr>
        <p:spPr>
          <a:xfrm>
            <a:off x="195725" y="6221254"/>
            <a:ext cx="5856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Samples were run </a:t>
            </a:r>
            <a:r>
              <a:rPr lang="en-GB" sz="1200" dirty="0" smtClean="0"/>
              <a:t>and </a:t>
            </a:r>
            <a:r>
              <a:rPr lang="en-GB" sz="1200" dirty="0"/>
              <a:t>membrane were cut prior to incubation with the indicated antibody.</a:t>
            </a:r>
          </a:p>
          <a:p>
            <a:r>
              <a:rPr lang="en-GB" sz="1200" dirty="0" smtClean="0"/>
              <a:t>Red </a:t>
            </a:r>
            <a:r>
              <a:rPr lang="en-GB" sz="1200" dirty="0"/>
              <a:t>square indicates the image used in the figure and arrow points to the band of interest.</a:t>
            </a:r>
          </a:p>
        </p:txBody>
      </p:sp>
      <p:sp>
        <p:nvSpPr>
          <p:cNvPr id="8" name="矩形 7"/>
          <p:cNvSpPr/>
          <p:nvPr/>
        </p:nvSpPr>
        <p:spPr>
          <a:xfrm>
            <a:off x="2051720" y="2996952"/>
            <a:ext cx="864096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012160" y="3140968"/>
            <a:ext cx="93610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3635896" y="2924944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11" name="右大括号 10"/>
          <p:cNvSpPr/>
          <p:nvPr/>
        </p:nvSpPr>
        <p:spPr>
          <a:xfrm>
            <a:off x="3275856" y="2708920"/>
            <a:ext cx="288032" cy="720080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7668344" y="3068960"/>
            <a:ext cx="79208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Histone</a:t>
            </a:r>
            <a:r>
              <a:rPr lang="en-US" sz="1200" dirty="0" smtClean="0"/>
              <a:t> 3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13" name="右大括号 12"/>
          <p:cNvSpPr/>
          <p:nvPr/>
        </p:nvSpPr>
        <p:spPr>
          <a:xfrm>
            <a:off x="7308304" y="2852936"/>
            <a:ext cx="288032" cy="792088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405452" y="2414580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30mins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787577" y="2414580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No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1993535" y="2414580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5mins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199493" y="2414580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15mins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2123728" y="2282890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2123728" y="2005891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1475656" y="2492896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40 FLC </a:t>
            </a:r>
            <a:endParaRPr lang="en-GB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365892" y="2558596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30mins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748017" y="2558596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No FLC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5953975" y="2558596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5mins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159933" y="2558596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15mins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1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6084168" y="2426906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6084168" y="2149907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5436096" y="2636912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40 FLC </a:t>
            </a:r>
            <a:endParaRPr lang="en-GB" sz="12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179512" y="188640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Figure </a:t>
            </a:r>
            <a:r>
              <a:rPr lang="en-GB" sz="1200" dirty="0" smtClean="0"/>
              <a:t>4b </a:t>
            </a:r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Time gradient</a:t>
            </a:r>
            <a:endParaRPr lang="en-GB" altLang="zh-CN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备份\SUBMISSION\Submission package 22-10-24\v7\Figure 2-source data 1\Figure 2c isw1-flag raw data.tiff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1222945" y="1844824"/>
            <a:ext cx="3421063" cy="2555875"/>
          </a:xfrm>
          <a:prstGeom prst="rect">
            <a:avLst/>
          </a:prstGeom>
          <a:noFill/>
        </p:spPr>
      </p:pic>
      <p:pic>
        <p:nvPicPr>
          <p:cNvPr id="2" name="图片 1" descr="Figure 2c histone raw data.tiff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4788024" y="1844824"/>
            <a:ext cx="3420687" cy="25561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107504" y="116632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4c </a:t>
            </a:r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Different concentrations of 5-FC</a:t>
            </a:r>
            <a:endParaRPr lang="en-GB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652192C-9AEB-4139-B828-D0583FCB3CAF}"/>
              </a:ext>
            </a:extLst>
          </p:cNvPr>
          <p:cNvSpPr txBox="1"/>
          <p:nvPr/>
        </p:nvSpPr>
        <p:spPr>
          <a:xfrm>
            <a:off x="195725" y="6221254"/>
            <a:ext cx="5856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Samples were run </a:t>
            </a:r>
            <a:r>
              <a:rPr lang="en-GB" sz="1200" dirty="0" smtClean="0"/>
              <a:t>and </a:t>
            </a:r>
            <a:r>
              <a:rPr lang="en-GB" sz="1200" dirty="0"/>
              <a:t>membrane were cut prior to incubation with the indicated antibody.</a:t>
            </a:r>
          </a:p>
          <a:p>
            <a:r>
              <a:rPr lang="en-GB" sz="1200" dirty="0" smtClean="0"/>
              <a:t>Red </a:t>
            </a:r>
            <a:r>
              <a:rPr lang="en-GB" sz="1200" dirty="0"/>
              <a:t>square indicates the image used in the figure and arrow points to the band of interest.</a:t>
            </a:r>
          </a:p>
        </p:txBody>
      </p:sp>
      <p:sp>
        <p:nvSpPr>
          <p:cNvPr id="6" name="矩形 5"/>
          <p:cNvSpPr/>
          <p:nvPr/>
        </p:nvSpPr>
        <p:spPr>
          <a:xfrm>
            <a:off x="2483768" y="3123917"/>
            <a:ext cx="79208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837500" y="2541545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400 5-FC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219625" y="2541545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No 5-FC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425583" y="2541545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100 5-FC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631541" y="2541545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200 5-FC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2555776" y="2409855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2555776" y="2132856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3923928" y="3051909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14" name="右大括号 13"/>
          <p:cNvSpPr/>
          <p:nvPr/>
        </p:nvSpPr>
        <p:spPr>
          <a:xfrm>
            <a:off x="3563888" y="2979901"/>
            <a:ext cx="288032" cy="576064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3275856" y="3195925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6372200" y="3212976"/>
            <a:ext cx="79208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653924" y="270261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400 5-FC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036049" y="270261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No 5-FC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242007" y="270261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100 5-FC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447965" y="2702612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200 5-FC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6372200" y="2570922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7812360" y="3140968"/>
            <a:ext cx="79208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Histone</a:t>
            </a:r>
            <a:r>
              <a:rPr lang="en-US" sz="1200" dirty="0" smtClean="0"/>
              <a:t> 3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23" name="右大括号 22"/>
          <p:cNvSpPr/>
          <p:nvPr/>
        </p:nvSpPr>
        <p:spPr>
          <a:xfrm>
            <a:off x="7452320" y="3068960"/>
            <a:ext cx="288032" cy="576064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7164288" y="3284984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6372200" y="2276872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igure 2d histone raw data.tiff"/>
          <p:cNvPicPr>
            <a:picLocks noChangeAspect="1"/>
          </p:cNvPicPr>
          <p:nvPr/>
        </p:nvPicPr>
        <p:blipFill>
          <a:blip r:embed="rId2" cstate="print">
            <a:lum contrast="-10000"/>
          </a:blip>
          <a:stretch>
            <a:fillRect/>
          </a:stretch>
        </p:blipFill>
        <p:spPr>
          <a:xfrm>
            <a:off x="4788024" y="1988840"/>
            <a:ext cx="3778135" cy="2822171"/>
          </a:xfrm>
          <a:prstGeom prst="rect">
            <a:avLst/>
          </a:prstGeom>
        </p:spPr>
      </p:pic>
      <p:pic>
        <p:nvPicPr>
          <p:cNvPr id="3" name="图片 2" descr="Figure 2d isw1-flag raw data.tiff"/>
          <p:cNvPicPr>
            <a:picLocks noChangeAspect="1"/>
          </p:cNvPicPr>
          <p:nvPr/>
        </p:nvPicPr>
        <p:blipFill>
          <a:blip r:embed="rId3" cstate="print">
            <a:lum contrast="-10000"/>
          </a:blip>
          <a:stretch>
            <a:fillRect/>
          </a:stretch>
        </p:blipFill>
        <p:spPr>
          <a:xfrm>
            <a:off x="1007297" y="1988840"/>
            <a:ext cx="3420687" cy="25561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107504" y="116632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en-GB" sz="1200" dirty="0" smtClean="0">
                <a:latin typeface="Arial" pitchFamily="34" charset="0"/>
                <a:cs typeface="Arial" pitchFamily="34" charset="0"/>
              </a:rPr>
              <a:t>4d </a:t>
            </a:r>
            <a:r>
              <a:rPr lang="en-GB" altLang="zh-CN" sz="1200" dirty="0" smtClean="0">
                <a:latin typeface="Arial" pitchFamily="34" charset="0"/>
                <a:cs typeface="Arial" pitchFamily="34" charset="0"/>
              </a:rPr>
              <a:t>Time gradient</a:t>
            </a:r>
            <a:endParaRPr lang="en-GB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652192C-9AEB-4139-B828-D0583FCB3CAF}"/>
              </a:ext>
            </a:extLst>
          </p:cNvPr>
          <p:cNvSpPr txBox="1"/>
          <p:nvPr/>
        </p:nvSpPr>
        <p:spPr>
          <a:xfrm>
            <a:off x="195725" y="6221254"/>
            <a:ext cx="5856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Samples were run </a:t>
            </a:r>
            <a:r>
              <a:rPr lang="en-GB" sz="1200" dirty="0" smtClean="0"/>
              <a:t>and </a:t>
            </a:r>
            <a:r>
              <a:rPr lang="en-GB" sz="1200" dirty="0"/>
              <a:t>membrane were cut prior to incubation with the indicated antibody.</a:t>
            </a:r>
          </a:p>
          <a:p>
            <a:r>
              <a:rPr lang="en-GB" sz="1200" dirty="0" smtClean="0"/>
              <a:t>Red </a:t>
            </a:r>
            <a:r>
              <a:rPr lang="en-GB" sz="1200" dirty="0"/>
              <a:t>square indicates the image used in the figure and arrow points to the band of interest.</a:t>
            </a:r>
          </a:p>
        </p:txBody>
      </p:sp>
      <p:sp>
        <p:nvSpPr>
          <p:cNvPr id="6" name="矩形 5"/>
          <p:cNvSpPr/>
          <p:nvPr/>
        </p:nvSpPr>
        <p:spPr>
          <a:xfrm>
            <a:off x="2483768" y="2907893"/>
            <a:ext cx="79208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837500" y="2414580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30mins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219625" y="2414580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No 5-FC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425583" y="2414580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5mins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2631541" y="2414580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15mins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2555776" y="2282890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2555776" y="2005891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3923928" y="2835885"/>
            <a:ext cx="50405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Flag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14" name="右大括号 13"/>
          <p:cNvSpPr/>
          <p:nvPr/>
        </p:nvSpPr>
        <p:spPr>
          <a:xfrm>
            <a:off x="3563888" y="2763877"/>
            <a:ext cx="288032" cy="576064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3275856" y="2979901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6372200" y="3356992"/>
            <a:ext cx="936104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725932" y="282904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30mins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108057" y="282904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No 5-FC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314015" y="282904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5mins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0B48CE1-1A47-4369-953D-0FB94087D445}"/>
              </a:ext>
            </a:extLst>
          </p:cNvPr>
          <p:cNvSpPr txBox="1"/>
          <p:nvPr/>
        </p:nvSpPr>
        <p:spPr>
          <a:xfrm rot="16200000">
            <a:off x="6519973" y="2829048"/>
            <a:ext cx="774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15mins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Straight Connector 82">
            <a:extLst>
              <a:ext uri="{FF2B5EF4-FFF2-40B4-BE49-F238E27FC236}">
                <a16:creationId xmlns:a16="http://schemas.microsoft.com/office/drawing/2014/main" xmlns="" id="{B49EEE9D-03DD-4FE1-BCD8-A501D4B4EF99}"/>
              </a:ext>
            </a:extLst>
          </p:cNvPr>
          <p:cNvCxnSpPr>
            <a:cxnSpLocks/>
          </p:cNvCxnSpPr>
          <p:nvPr/>
        </p:nvCxnSpPr>
        <p:spPr>
          <a:xfrm>
            <a:off x="6372200" y="2625879"/>
            <a:ext cx="79208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8172400" y="3111351"/>
            <a:ext cx="79208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Histone</a:t>
            </a:r>
            <a:r>
              <a:rPr lang="en-US" sz="1200" dirty="0" smtClean="0"/>
              <a:t> 3</a:t>
            </a:r>
          </a:p>
          <a:p>
            <a:r>
              <a:rPr lang="en-US" sz="1200" dirty="0" err="1" smtClean="0"/>
              <a:t>Ab</a:t>
            </a:r>
            <a:endParaRPr lang="en-GB" sz="1200" dirty="0"/>
          </a:p>
        </p:txBody>
      </p:sp>
      <p:sp>
        <p:nvSpPr>
          <p:cNvPr id="23" name="右大括号 22"/>
          <p:cNvSpPr/>
          <p:nvPr/>
        </p:nvSpPr>
        <p:spPr>
          <a:xfrm>
            <a:off x="7812360" y="2924944"/>
            <a:ext cx="288032" cy="720080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Straight Arrow Connector 8">
            <a:extLst>
              <a:ext uri="{FF2B5EF4-FFF2-40B4-BE49-F238E27FC236}">
                <a16:creationId xmlns:a16="http://schemas.microsoft.com/office/drawing/2014/main" xmlns="" id="{73FC063C-0A41-450B-9963-EE5D94FBB617}"/>
              </a:ext>
            </a:extLst>
          </p:cNvPr>
          <p:cNvCxnSpPr/>
          <p:nvPr/>
        </p:nvCxnSpPr>
        <p:spPr>
          <a:xfrm flipH="1">
            <a:off x="7380312" y="3429000"/>
            <a:ext cx="30184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6372200" y="2331829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Isw1-Flag</a:t>
            </a:r>
            <a:endParaRPr lang="en-GB" sz="1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1835696" y="2420888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400 5-FC</a:t>
            </a:r>
            <a:endParaRPr lang="en-GB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768E557C-BB6C-4E51-B3E1-1EE4ECB63A0D}"/>
              </a:ext>
            </a:extLst>
          </p:cNvPr>
          <p:cNvSpPr txBox="1"/>
          <p:nvPr/>
        </p:nvSpPr>
        <p:spPr>
          <a:xfrm>
            <a:off x="5724128" y="2935448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400 5-FC</a:t>
            </a:r>
            <a:endParaRPr lang="en-GB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276</Words>
  <Application>Microsoft Office PowerPoint</Application>
  <PresentationFormat>全屏显示(4:3)</PresentationFormat>
  <Paragraphs>92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Dell</dc:creator>
  <cp:lastModifiedBy>Windows 用户</cp:lastModifiedBy>
  <cp:revision>4</cp:revision>
  <dcterms:created xsi:type="dcterms:W3CDTF">2022-12-24T07:13:48Z</dcterms:created>
  <dcterms:modified xsi:type="dcterms:W3CDTF">2023-07-18T12:06:24Z</dcterms:modified>
</cp:coreProperties>
</file>